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9" r:id="rId8"/>
    <p:sldId id="265" r:id="rId9"/>
    <p:sldId id="267" r:id="rId10"/>
    <p:sldId id="263" r:id="rId11"/>
    <p:sldId id="259" r:id="rId12"/>
    <p:sldId id="264" r:id="rId13"/>
    <p:sldId id="266" r:id="rId14"/>
    <p:sldId id="268" r:id="rId15"/>
    <p:sldId id="271" r:id="rId16"/>
    <p:sldId id="270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43C4D-15E0-4ABC-A232-B508DA65D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3ACE8C-6620-4116-AFDC-F759D348A7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54DA2-3C63-435A-BF8E-77CAA4942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B107-9F4E-47B9-ABBF-AA9AE6265FC2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4D75C-C368-407E-ABA0-73C1A31C8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0B04D-D37B-42A9-A44C-9B3F1B31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518D-B2D6-48C6-A890-01425DB5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713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02039-AD6D-43AC-92F6-AF931325A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26FCD3-2FCA-4F20-ABB2-AAC7C65592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F4ADD-5FDD-4E92-B02F-B4BB2E1BA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B107-9F4E-47B9-ABBF-AA9AE6265FC2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A2F15-1A0F-4B26-AACB-BFE7C771B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8C3EE-5494-44F3-91EE-448BC140D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518D-B2D6-48C6-A890-01425DB5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015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2D75DF-30CC-44BC-9E00-1270E9C6DC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0B422F-E642-4912-A693-98CA6DE64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C209B-47E0-43DA-9573-CB63806A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B107-9F4E-47B9-ABBF-AA9AE6265FC2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27778-56A0-4B28-8724-205A091C6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5664A-A005-4479-8EE0-9164ACE21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518D-B2D6-48C6-A890-01425DB5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25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36C9E-4A22-4148-8CDD-8A8A6FB2D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EE21E-ECE8-41AA-B221-23A5F26F9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9B3F2-FA35-41B0-87DF-01D82FABB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B107-9F4E-47B9-ABBF-AA9AE6265FC2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A4B88-89D5-4F12-99B3-6764F9E10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973A6-4C69-40CA-854C-C2B058AE7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518D-B2D6-48C6-A890-01425DB5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21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A1554-68EB-4374-AB10-3DB728248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9AEAF-5011-4F23-948A-9AC188349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CC5D6-777D-49C3-B802-8F615FC60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B107-9F4E-47B9-ABBF-AA9AE6265FC2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319E6-758E-48CE-BD24-A1744E869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066E6-95F3-4114-9C1C-F96199964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518D-B2D6-48C6-A890-01425DB5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973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D196-6CE8-481B-8836-84762E56F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30248-4620-440F-AD15-33A8FFD195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C47602-C8D9-4FB9-B4C0-374F20A32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938A40-6511-4A25-BDBA-35EAB80B6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B107-9F4E-47B9-ABBF-AA9AE6265FC2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FA4020-1809-4212-88B6-A81C1AF02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EDBAA-0F82-4FC1-A057-33EC1FDAE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518D-B2D6-48C6-A890-01425DB5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8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CE30E-F57B-4FC7-B167-DF9CAFB19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E726E-7917-436C-81B3-F0B94BA5B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34E8B-DD1B-4237-942F-66EE7588C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48E202-509B-4E35-A874-E629A9302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6F1FC8-3E15-49F5-9D82-2CD3FDC246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523B33-4554-4E9B-A516-72E5C1CA9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B107-9F4E-47B9-ABBF-AA9AE6265FC2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D14508-752F-4430-9955-A0470735B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0A117C-7EE0-4B8E-AF51-07A9A8CF8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518D-B2D6-48C6-A890-01425DB5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42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3863C-0E2A-4409-9C9F-3DFE24C8E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82FB1D-2DF0-4B68-A468-B4697DEDB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B107-9F4E-47B9-ABBF-AA9AE6265FC2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2C05CF-61E3-4DFD-B585-D20083D06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2E5AD-3807-44A6-A297-AF654E9C1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518D-B2D6-48C6-A890-01425DB5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60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6B72DF-4DBA-46B0-98A6-52E943EF2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B107-9F4E-47B9-ABBF-AA9AE6265FC2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B465FD-377E-4799-BFB1-2ABB78FD6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1123ED-3E73-4EC2-84C5-693295BB2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518D-B2D6-48C6-A890-01425DB5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980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2148C-04A6-4D9D-B827-2679FF36A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CF675-EC1D-463F-BC71-330DF38A4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DB7463-0AA1-45BE-AC1D-3560205E58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A299B7-08B0-487B-9849-7D6B6922E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B107-9F4E-47B9-ABBF-AA9AE6265FC2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FC554-E5FE-42D2-9812-EA1A2F9B2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92242C-D020-4023-BEB0-ED0CA8738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518D-B2D6-48C6-A890-01425DB5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96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BACF1-D728-4091-BC1B-A4326D2F9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20E1BB-4175-453B-9FFB-5EBD4D963A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398F80-E7A1-4C05-A43E-CFA532880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783CCA-D64F-45AC-90FC-39FFD4E77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B107-9F4E-47B9-ABBF-AA9AE6265FC2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EBE6D-90BB-4D49-B50F-99D8207CE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CF97C-315C-4713-879E-1B57D9AC1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518D-B2D6-48C6-A890-01425DB5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650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346922-F3D5-4F1F-BCFA-74BD1DEE8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68059-C76C-4110-8B20-21F78AE87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07186-40A3-4193-B005-76F9C16BE4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BB107-9F4E-47B9-ABBF-AA9AE6265FC2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07851-279B-4ABF-A75B-7A94FBDEF0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FA8A2-612A-42C5-9104-84EF09F0C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C518D-B2D6-48C6-A890-01425DB5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68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youtu.be/ojLYWKx8228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jq6y8wVhYGU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07E359-8D21-4AB3-9A0B-2D5F1C8ED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543" y="2727899"/>
            <a:ext cx="6120914" cy="1402202"/>
          </a:xfrm>
          <a:prstGeom prst="rect">
            <a:avLst/>
          </a:prstGeom>
        </p:spPr>
      </p:pic>
      <p:sp>
        <p:nvSpPr>
          <p:cNvPr id="8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1809B7-D307-447F-8E72-1AA4E9D29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52" y="4130101"/>
            <a:ext cx="2383743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05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8786AB-02C7-4EC8-99DD-E3B5BB3DE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153" y="643467"/>
            <a:ext cx="4679694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19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895648-603F-426E-9B5F-E1D2B8D54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70" y="377745"/>
            <a:ext cx="8980117" cy="619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56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C8F4B2-3F73-491A-8D02-3A02B0D83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64" y="1205422"/>
            <a:ext cx="6249052" cy="44055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09B341-10A4-4C05-A421-3B5BCA9CC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606" y="1410072"/>
            <a:ext cx="3217333" cy="230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01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793267-C652-4765-9D47-63404A191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729" y="643467"/>
            <a:ext cx="7354541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45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3F7FA5-54FE-4A72-8CF3-530F49145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009" y="643467"/>
            <a:ext cx="7051981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9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03C854-9986-4013-83AE-DF787776900E}"/>
              </a:ext>
            </a:extLst>
          </p:cNvPr>
          <p:cNvSpPr txBox="1"/>
          <p:nvPr/>
        </p:nvSpPr>
        <p:spPr>
          <a:xfrm>
            <a:off x="3049172" y="32408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  <a:r>
              <a:rPr lang="en-GB" dirty="0">
                <a:hlinkClick r:id="rId2"/>
              </a:rPr>
              <a:t>https://youtu.be/ojLYWKx8228</a:t>
            </a:r>
            <a:r>
              <a:rPr lang="en-GB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36FC41-91D5-4D07-9CB4-D4A08B267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365" y="2025718"/>
            <a:ext cx="6153150" cy="47148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873908-1CA2-41CE-B957-C823260132A1}"/>
              </a:ext>
            </a:extLst>
          </p:cNvPr>
          <p:cNvSpPr txBox="1"/>
          <p:nvPr/>
        </p:nvSpPr>
        <p:spPr>
          <a:xfrm>
            <a:off x="6096000" y="702365"/>
            <a:ext cx="5115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https://youtu.be/jq6y8wVhYGU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5631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B3FF01-0127-42A0-98A8-A2D987610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07092"/>
            <a:ext cx="10905066" cy="4443814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E54E3A-6A26-478A-AE87-73B9FF9BE7F8}"/>
              </a:ext>
            </a:extLst>
          </p:cNvPr>
          <p:cNvSpPr txBox="1"/>
          <p:nvPr/>
        </p:nvSpPr>
        <p:spPr>
          <a:xfrm>
            <a:off x="2809461" y="288485"/>
            <a:ext cx="5499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</a:rPr>
              <a:t>Blue strand </a:t>
            </a:r>
          </a:p>
        </p:txBody>
      </p:sp>
    </p:spTree>
    <p:extLst>
      <p:ext uri="{BB962C8B-B14F-4D97-AF65-F5344CB8AC3E}">
        <p14:creationId xmlns:p14="http://schemas.microsoft.com/office/powerpoint/2010/main" val="4156645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BEF2A3-F8CA-415E-A887-1968A6D93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856233" y="282256"/>
            <a:ext cx="5537653" cy="622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13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A9F020-394A-4081-8E69-A765C49EF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694" y="337625"/>
            <a:ext cx="9922324" cy="640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37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5C739-0D43-46A8-9DF1-89EE8FD46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 we do it?</a:t>
            </a:r>
            <a:b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A26FB0-17F7-4F8C-ADA4-F23773169B29}"/>
              </a:ext>
            </a:extLst>
          </p:cNvPr>
          <p:cNvSpPr txBox="1"/>
          <p:nvPr/>
        </p:nvSpPr>
        <p:spPr>
          <a:xfrm>
            <a:off x="1653363" y="2176272"/>
            <a:ext cx="9367204" cy="40416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Research has proven that handwriting is a complex skill and that many children have difficulty because they have not developed the necessary physical skills and hand eye co-ordination to be able to learn to write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easily.</a:t>
            </a:r>
            <a:r>
              <a:rPr lang="en-GB" sz="3200" dirty="0"/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3200" dirty="0">
                <a:solidFill>
                  <a:srgbClr val="FF0000"/>
                </a:solidFill>
              </a:rPr>
              <a:t>Making handwriting automatic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sz="3200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3200" dirty="0">
                <a:solidFill>
                  <a:srgbClr val="FF0000"/>
                </a:solidFill>
              </a:rPr>
              <a:t>…so all the attention of the brain can be on the content.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59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14B2E-3F59-46AD-83FB-7570175F4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Key Principles behind Kinetic Letters</a:t>
            </a:r>
            <a:b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AD5F0-1CBA-4D16-B63D-FF4E355E80A2}"/>
              </a:ext>
            </a:extLst>
          </p:cNvPr>
          <p:cNvSpPr txBox="1"/>
          <p:nvPr/>
        </p:nvSpPr>
        <p:spPr>
          <a:xfrm>
            <a:off x="1653363" y="2176272"/>
            <a:ext cx="9367204" cy="40416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 Physical strength underpins handwriting, as poor handwriting may be the result of poor strength.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Children are not expected to do anything unless they are developmentally ready.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 The different components of writing are mastered individually before being used in combination.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Letters are learnt as movements not as visual shapes and movement remains central to developing flow and fluency.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 Handwriting is made easier using a pen and white board.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 Lying on the floor to write enables the hand to be held in the correct position for writing.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0850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1D00AD-8667-4D48-B206-35CFCD1D3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70558"/>
            <a:ext cx="10905066" cy="3516883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F6FB37-2AA0-4BF5-95AC-72072A2C4C66}"/>
              </a:ext>
            </a:extLst>
          </p:cNvPr>
          <p:cNvSpPr txBox="1"/>
          <p:nvPr/>
        </p:nvSpPr>
        <p:spPr>
          <a:xfrm>
            <a:off x="2658794" y="434824"/>
            <a:ext cx="7019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four strands of kinetic letters…..</a:t>
            </a:r>
          </a:p>
        </p:txBody>
      </p:sp>
    </p:spTree>
    <p:extLst>
      <p:ext uri="{BB962C8B-B14F-4D97-AF65-F5344CB8AC3E}">
        <p14:creationId xmlns:p14="http://schemas.microsoft.com/office/powerpoint/2010/main" val="2810951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1EA7D0-4E2F-4F0D-B358-380027157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Red strand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853B4-EC2F-48BE-90CA-154C559FB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en-GB" sz="2000" dirty="0"/>
              <a:t>In the first term of reception, the focus is building core strength and developing fine motor skills. </a:t>
            </a:r>
          </a:p>
          <a:p>
            <a:r>
              <a:rPr lang="en-GB" sz="2000" dirty="0"/>
              <a:t>Children use a wand / writing in the air to learn the 6 movements of writing. They then move to writing in the sand and then to a whiteboard / paper.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EC1AB7-3DEC-4598-9F50-AE475FA6D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830" y="3292482"/>
            <a:ext cx="62007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85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96F076-C033-4BA8-9D41-C8DAA0D9C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552" y="643467"/>
            <a:ext cx="7378895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89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D950F4-E443-4057-B44B-4770EC436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78" y="643467"/>
            <a:ext cx="10269244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8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DEC98-8010-430B-B91E-EAA371991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/>
                </a:solidFill>
              </a:rPr>
              <a:t>Green strand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B066AB-4135-4F0D-8C79-A3AAFFB05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836" y="1447524"/>
            <a:ext cx="631507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3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4D85D0-FD9B-4620-81FF-634BB02E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Yellow strand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66EDBC-C2A9-4306-B94F-21B3A7CFB523}"/>
              </a:ext>
            </a:extLst>
          </p:cNvPr>
          <p:cNvSpPr txBox="1"/>
          <p:nvPr/>
        </p:nvSpPr>
        <p:spPr>
          <a:xfrm>
            <a:off x="643467" y="1782981"/>
            <a:ext cx="10905066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Six physical movements are learnt for writing letters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Large scale movements are integrated with small letters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 Letters are learnt in groups according to their movements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Letters are taught in a progressive order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The writing tools for handwriting sessions are always pens and whiteboards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95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288</Words>
  <Application>Microsoft Office PowerPoint</Application>
  <PresentationFormat>Widescreen</PresentationFormat>
  <Paragraphs>27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Why we do it? </vt:lpstr>
      <vt:lpstr>Key Principles behind Kinetic Letters </vt:lpstr>
      <vt:lpstr>PowerPoint Presentation</vt:lpstr>
      <vt:lpstr>Red strand </vt:lpstr>
      <vt:lpstr>PowerPoint Presentation</vt:lpstr>
      <vt:lpstr>PowerPoint Presentation</vt:lpstr>
      <vt:lpstr>Green strand </vt:lpstr>
      <vt:lpstr>Yellow strand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Richardson, Donna</dc:creator>
  <cp:lastModifiedBy>Richardson, Donna</cp:lastModifiedBy>
  <cp:revision>5</cp:revision>
  <dcterms:created xsi:type="dcterms:W3CDTF">2021-02-18T19:12:22Z</dcterms:created>
  <dcterms:modified xsi:type="dcterms:W3CDTF">2021-08-31T19:29:30Z</dcterms:modified>
</cp:coreProperties>
</file>