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2" r:id="rId4"/>
    <p:sldId id="257" r:id="rId5"/>
    <p:sldId id="263" r:id="rId6"/>
    <p:sldId id="261" r:id="rId7"/>
    <p:sldId id="262" r:id="rId8"/>
    <p:sldId id="278" r:id="rId9"/>
    <p:sldId id="266" r:id="rId10"/>
    <p:sldId id="267" r:id="rId11"/>
    <p:sldId id="260" r:id="rId12"/>
    <p:sldId id="279" r:id="rId13"/>
    <p:sldId id="274" r:id="rId14"/>
    <p:sldId id="275" r:id="rId15"/>
    <p:sldId id="276" r:id="rId16"/>
    <p:sldId id="280" r:id="rId17"/>
    <p:sldId id="277" r:id="rId18"/>
    <p:sldId id="264" r:id="rId19"/>
    <p:sldId id="265" r:id="rId20"/>
    <p:sldId id="268" r:id="rId21"/>
    <p:sldId id="269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7E2E0-1FCB-409A-83EE-7990F0B637DF}" v="18" dt="2020-07-07T16:34:32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3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9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9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0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5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35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8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9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2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8A69-9D6B-4EFD-A034-8D938008A7C1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4D04-4FDB-424C-96BA-92D83FBD7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bble365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A06D-13E3-4BD0-ABE1-712322D4D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Spelling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5804D-4673-44A6-89AD-E8AF291C6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Clee Hill Community Academy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55D7E-16FD-4A57-AA06-45178B6E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06400"/>
            <a:ext cx="2333625" cy="1724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AA163-DD0C-489D-BD87-340678457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4950"/>
            <a:ext cx="3295650" cy="2066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45C605-6D4E-4204-B131-613B9B1E1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08" y="4507706"/>
            <a:ext cx="2339783" cy="2262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57217-182A-4AE8-86E4-38C23B04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925" y="4483443"/>
            <a:ext cx="2581275" cy="20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2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540"/>
            <a:ext cx="4968552" cy="68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48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821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43711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SPICE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S – support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P – patient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 – interest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C- challenge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E – Encouragement  </a:t>
            </a:r>
          </a:p>
        </p:txBody>
      </p:sp>
    </p:spTree>
    <p:extLst>
      <p:ext uri="{BB962C8B-B14F-4D97-AF65-F5344CB8AC3E}">
        <p14:creationId xmlns:p14="http://schemas.microsoft.com/office/powerpoint/2010/main" val="329462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6CDF-7272-4DFD-94ED-A793CF6D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492896"/>
            <a:ext cx="7772400" cy="1362075"/>
          </a:xfrm>
        </p:spPr>
        <p:txBody>
          <a:bodyPr/>
          <a:lstStyle/>
          <a:p>
            <a:r>
              <a:rPr lang="en-GB" dirty="0"/>
              <a:t>Strategies to help with learning spellings </a:t>
            </a:r>
          </a:p>
        </p:txBody>
      </p:sp>
    </p:spTree>
    <p:extLst>
      <p:ext uri="{BB962C8B-B14F-4D97-AF65-F5344CB8AC3E}">
        <p14:creationId xmlns:p14="http://schemas.microsoft.com/office/powerpoint/2010/main" val="316246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007A5A-CA7C-43BE-AD74-1C73DADF7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93842"/>
            <a:ext cx="5832648" cy="66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3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4A1886-F9D0-4840-A6BB-CF65C4FB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484784"/>
            <a:ext cx="7134225" cy="4886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9F0D54-0243-459F-92B3-297E1742F72B}"/>
              </a:ext>
            </a:extLst>
          </p:cNvPr>
          <p:cNvSpPr txBox="1"/>
          <p:nvPr/>
        </p:nvSpPr>
        <p:spPr>
          <a:xfrm>
            <a:off x="827584" y="1886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Auditory memory </a:t>
            </a:r>
          </a:p>
        </p:txBody>
      </p:sp>
    </p:spTree>
    <p:extLst>
      <p:ext uri="{BB962C8B-B14F-4D97-AF65-F5344CB8AC3E}">
        <p14:creationId xmlns:p14="http://schemas.microsoft.com/office/powerpoint/2010/main" val="141838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2AD9-8661-459D-BCA6-58688B97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Kinaesthetic memory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F8A434-B098-4084-B236-9FAFA89DA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1929606"/>
            <a:ext cx="8058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AD3A-0F11-4983-BE50-892B4434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spelling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A7935-6617-4498-BEB3-471B8A27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417638"/>
            <a:ext cx="40671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CE8C-32ED-495D-983D-E8D4E76B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Rainbow writing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BEAD34-9FF7-49B3-B6B1-211823152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590" y="1916832"/>
            <a:ext cx="4659650" cy="36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3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Surround words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2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Spelling scribble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17" y="1600200"/>
            <a:ext cx="44891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6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39558"/>
            <a:ext cx="8424936" cy="657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232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336704" cy="5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1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Noughts and crosses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7620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78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Square spelling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14951"/>
            <a:ext cx="3960440" cy="424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07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5779"/>
            <a:ext cx="4248472" cy="654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5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053744" cy="43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7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Pobble</a:t>
            </a:r>
            <a:r>
              <a:rPr lang="en-GB" dirty="0"/>
              <a:t> 365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http://www.pobble365.com/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This is a great website for encouraging children to write at home. There is a picture for every day of the year with suggested writing activities. </a:t>
            </a:r>
          </a:p>
        </p:txBody>
      </p:sp>
    </p:spTree>
    <p:extLst>
      <p:ext uri="{BB962C8B-B14F-4D97-AF65-F5344CB8AC3E}">
        <p14:creationId xmlns:p14="http://schemas.microsoft.com/office/powerpoint/2010/main" val="77217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Pobble</a:t>
            </a:r>
            <a:r>
              <a:rPr lang="en-GB" dirty="0"/>
              <a:t> 365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8" y="1614385"/>
            <a:ext cx="841040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0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Correcting spellings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school, we use yellow highlighters to underline an incorrect spelling – ‘yellow </a:t>
            </a:r>
            <a:r>
              <a:rPr lang="en-GB" dirty="0" err="1"/>
              <a:t>spello</a:t>
            </a:r>
            <a:r>
              <a:rPr lang="en-GB" dirty="0"/>
              <a:t>’. </a:t>
            </a:r>
          </a:p>
          <a:p>
            <a:endParaRPr lang="en-GB" dirty="0"/>
          </a:p>
          <a:p>
            <a:r>
              <a:rPr lang="en-GB" dirty="0"/>
              <a:t>You could use this at home to highlight any incorrect words in your child’s writing.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B55A3-02BC-42D2-92EF-7994F511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99219"/>
            <a:ext cx="14001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9C5-B88A-42C8-8760-09835047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spelling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5081-79BA-48DE-8257-731857B6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school, we use ‘have a go’ spelling books. </a:t>
            </a:r>
          </a:p>
          <a:p>
            <a:r>
              <a:rPr lang="en-GB" dirty="0"/>
              <a:t>These are small books with one page for each letter of the alphabet with a line down the middle. </a:t>
            </a:r>
          </a:p>
          <a:p>
            <a:r>
              <a:rPr lang="en-GB" dirty="0"/>
              <a:t>Your child attempts the spelling on the first side, using their spelling strategies. Teacher / parent ticks if it is correct or writes the correct spelling, talking about where the child went wrong.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24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614"/>
            <a:ext cx="6336704" cy="669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367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196</Words>
  <Application>Microsoft Office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Spelling workshop</vt:lpstr>
      <vt:lpstr>PowerPoint Presentation</vt:lpstr>
      <vt:lpstr>PowerPoint Presentation</vt:lpstr>
      <vt:lpstr>PowerPoint Presentation</vt:lpstr>
      <vt:lpstr>Pobble 365 </vt:lpstr>
      <vt:lpstr>Pobble 365</vt:lpstr>
      <vt:lpstr>Correcting spellings</vt:lpstr>
      <vt:lpstr>Have a go spelling books</vt:lpstr>
      <vt:lpstr>PowerPoint Presentation</vt:lpstr>
      <vt:lpstr>PowerPoint Presentation</vt:lpstr>
      <vt:lpstr>PowerPoint Presentation</vt:lpstr>
      <vt:lpstr>Strategies to help with learning spellings </vt:lpstr>
      <vt:lpstr>PowerPoint Presentation</vt:lpstr>
      <vt:lpstr>PowerPoint Presentation</vt:lpstr>
      <vt:lpstr>Kinaesthetic memory </vt:lpstr>
      <vt:lpstr>Examples of spelling strategies</vt:lpstr>
      <vt:lpstr>Rainbow writing </vt:lpstr>
      <vt:lpstr>Surround words </vt:lpstr>
      <vt:lpstr>Spelling scribble </vt:lpstr>
      <vt:lpstr>PowerPoint Presentation</vt:lpstr>
      <vt:lpstr>Noughts and crosses </vt:lpstr>
      <vt:lpstr>Square spelling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Richardson</dc:creator>
  <cp:lastModifiedBy>Barnsley, Sarah</cp:lastModifiedBy>
  <cp:revision>11</cp:revision>
  <dcterms:created xsi:type="dcterms:W3CDTF">2018-02-01T20:12:15Z</dcterms:created>
  <dcterms:modified xsi:type="dcterms:W3CDTF">2020-11-04T09:02:58Z</dcterms:modified>
</cp:coreProperties>
</file>